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82" r:id="rId7"/>
    <p:sldId id="261" r:id="rId8"/>
    <p:sldId id="262" r:id="rId9"/>
    <p:sldId id="263" r:id="rId10"/>
    <p:sldId id="264" r:id="rId11"/>
    <p:sldId id="281" r:id="rId12"/>
    <p:sldId id="265" r:id="rId13"/>
    <p:sldId id="266" r:id="rId14"/>
    <p:sldId id="267" r:id="rId15"/>
    <p:sldId id="268" r:id="rId16"/>
    <p:sldId id="269" r:id="rId17"/>
    <p:sldId id="283" r:id="rId18"/>
    <p:sldId id="270" r:id="rId19"/>
    <p:sldId id="271" r:id="rId20"/>
    <p:sldId id="284" r:id="rId21"/>
    <p:sldId id="285" r:id="rId22"/>
    <p:sldId id="286" r:id="rId23"/>
    <p:sldId id="273" r:id="rId24"/>
    <p:sldId id="274" r:id="rId25"/>
    <p:sldId id="275" r:id="rId26"/>
    <p:sldId id="272" r:id="rId27"/>
    <p:sldId id="276" r:id="rId28"/>
    <p:sldId id="277" r:id="rId29"/>
    <p:sldId id="278" r:id="rId30"/>
    <p:sldId id="279" r:id="rId31"/>
    <p:sldId id="280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BB893-5047-4C2B-BA71-CC772C405FA4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6C9F5-412F-495E-BD1B-A123464C9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565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67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0.png"/><Relationship Id="rId7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52.png"/><Relationship Id="rId10" Type="http://schemas.openxmlformats.org/officeDocument/2006/relationships/image" Target="../media/image49.png"/><Relationship Id="rId4" Type="http://schemas.openxmlformats.org/officeDocument/2006/relationships/image" Target="../media/image51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4.png"/><Relationship Id="rId7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5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6.png"/><Relationship Id="rId7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6.png"/><Relationship Id="rId7" Type="http://schemas.openxmlformats.org/officeDocument/2006/relationships/image" Target="../media/image2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5.png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70.png"/><Relationship Id="rId4" Type="http://schemas.openxmlformats.org/officeDocument/2006/relationships/image" Target="../media/image25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18" Type="http://schemas.openxmlformats.org/officeDocument/2006/relationships/image" Target="../media/image86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17" Type="http://schemas.openxmlformats.org/officeDocument/2006/relationships/image" Target="../media/image85.png"/><Relationship Id="rId2" Type="http://schemas.openxmlformats.org/officeDocument/2006/relationships/image" Target="../media/image73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25.png"/><Relationship Id="rId5" Type="http://schemas.openxmlformats.org/officeDocument/2006/relationships/image" Target="../media/image76.png"/><Relationship Id="rId15" Type="http://schemas.openxmlformats.org/officeDocument/2006/relationships/image" Target="../media/image18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2.png"/><Relationship Id="rId7" Type="http://schemas.openxmlformats.org/officeDocument/2006/relationships/image" Target="../media/image8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10" Type="http://schemas.openxmlformats.org/officeDocument/2006/relationships/image" Target="../media/image90.png"/><Relationship Id="rId4" Type="http://schemas.openxmlformats.org/officeDocument/2006/relationships/image" Target="../media/image83.png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9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83.png"/><Relationship Id="rId9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2.png"/><Relationship Id="rId7" Type="http://schemas.openxmlformats.org/officeDocument/2006/relationships/image" Target="../media/image9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83.png"/><Relationship Id="rId9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21.png"/><Relationship Id="rId5" Type="http://schemas.openxmlformats.org/officeDocument/2006/relationships/image" Target="../media/image100.png"/><Relationship Id="rId10" Type="http://schemas.openxmlformats.org/officeDocument/2006/relationships/image" Target="../media/image83.png"/><Relationship Id="rId4" Type="http://schemas.openxmlformats.org/officeDocument/2006/relationships/image" Target="../media/image99.png"/><Relationship Id="rId9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8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12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21.png"/><Relationship Id="rId5" Type="http://schemas.openxmlformats.org/officeDocument/2006/relationships/image" Target="../media/image102.png"/><Relationship Id="rId10" Type="http://schemas.openxmlformats.org/officeDocument/2006/relationships/image" Target="../media/image83.png"/><Relationship Id="rId4" Type="http://schemas.openxmlformats.org/officeDocument/2006/relationships/image" Target="../media/image106.png"/><Relationship Id="rId9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8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21.png"/><Relationship Id="rId5" Type="http://schemas.openxmlformats.org/officeDocument/2006/relationships/image" Target="../media/image102.png"/><Relationship Id="rId10" Type="http://schemas.openxmlformats.org/officeDocument/2006/relationships/image" Target="../media/image83.png"/><Relationship Id="rId4" Type="http://schemas.openxmlformats.org/officeDocument/2006/relationships/image" Target="../media/image112.png"/><Relationship Id="rId9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82.png"/><Relationship Id="rId7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21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8.png"/><Relationship Id="rId5" Type="http://schemas.openxmlformats.org/officeDocument/2006/relationships/image" Target="../media/image21.png"/><Relationship Id="rId10" Type="http://schemas.openxmlformats.org/officeDocument/2006/relationships/image" Target="../media/image126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9.png"/><Relationship Id="rId7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21.png"/><Relationship Id="rId4" Type="http://schemas.openxmlformats.org/officeDocument/2006/relationships/image" Target="../media/image130.png"/><Relationship Id="rId9" Type="http://schemas.openxmlformats.org/officeDocument/2006/relationships/image" Target="../media/image1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1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1.png"/><Relationship Id="rId4" Type="http://schemas.openxmlformats.org/officeDocument/2006/relationships/image" Target="../media/image38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1.png"/><Relationship Id="rId4" Type="http://schemas.openxmlformats.org/officeDocument/2006/relationships/image" Target="../media/image38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fL5SuzGkUPw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38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316" y="-76831"/>
            <a:ext cx="18464346" cy="10524677"/>
            <a:chOff x="-89316" y="-76831"/>
            <a:chExt cx="18464346" cy="10524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316" y="-76831"/>
              <a:ext cx="18464346" cy="10524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4466" y="1645532"/>
            <a:ext cx="7156782" cy="7156782"/>
            <a:chOff x="5564466" y="1645532"/>
            <a:chExt cx="7156782" cy="71567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4466" y="1645532"/>
              <a:ext cx="7156782" cy="71567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9829" y="3764392"/>
            <a:ext cx="7310942" cy="246088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47896" y="6150734"/>
            <a:ext cx="2704697" cy="5028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7168" y="6836409"/>
            <a:ext cx="5368768" cy="5485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421" y="1220011"/>
            <a:ext cx="3807130" cy="14905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47998" y="3173485"/>
            <a:ext cx="3429225" cy="5138896"/>
            <a:chOff x="4347998" y="3173485"/>
            <a:chExt cx="3429225" cy="51388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7998" y="3173485"/>
              <a:ext cx="3429225" cy="51388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0" y="3215390"/>
            <a:ext cx="3373298" cy="5055087"/>
            <a:chOff x="10476190" y="3215390"/>
            <a:chExt cx="3373298" cy="5055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0" y="3215390"/>
              <a:ext cx="3373298" cy="5055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288857" y="8004659"/>
            <a:ext cx="1745848" cy="615443"/>
            <a:chOff x="15288857" y="8004659"/>
            <a:chExt cx="1745848" cy="6154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88857" y="8004659"/>
              <a:ext cx="1745848" cy="615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송내 헬스 스카이스포츠센터] 거북목증후군 예방법과 스트레칭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09700"/>
            <a:ext cx="12192000" cy="813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831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421" y="1220011"/>
            <a:ext cx="3419299" cy="14905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57348" y="1948000"/>
            <a:ext cx="7971018" cy="6674298"/>
            <a:chOff x="5157348" y="1948000"/>
            <a:chExt cx="7971018" cy="66742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7348" y="1948000"/>
              <a:ext cx="7971018" cy="6674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421" y="1220011"/>
            <a:ext cx="3338683" cy="14905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2050" name="Picture 2" descr="결혼 27년차인데도 하희라에 잘 보이고 싶어 매일 운동한다는 '59세' 최수종 - 인사이트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960" y="2933700"/>
            <a:ext cx="9603793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84775" y="4476213"/>
                <a:ext cx="4629787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99520" y="4842300"/>
                <a:ext cx="945894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00969" y="1503213"/>
            <a:ext cx="10588313" cy="6540591"/>
            <a:chOff x="5100969" y="1503213"/>
            <a:chExt cx="10588313" cy="65405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0969" y="1503213"/>
              <a:ext cx="10588313" cy="65405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26063" cy="31999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04249" cy="365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9034" y="1432367"/>
            <a:ext cx="4585696" cy="28767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23458" y="7777768"/>
            <a:ext cx="7519816" cy="23275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2129" y="1347452"/>
            <a:ext cx="11743145" cy="6561686"/>
            <a:chOff x="4902129" y="1347452"/>
            <a:chExt cx="11743145" cy="6561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2129" y="1347452"/>
              <a:ext cx="11743145" cy="65616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1184" y="7794850"/>
            <a:ext cx="8022661" cy="23275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49429" y="565859"/>
              <a:ext cx="526063" cy="31999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58382" y="570034"/>
              <a:ext cx="1804249" cy="365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9034" y="1432364"/>
            <a:ext cx="3899367" cy="287674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421" y="1220011"/>
            <a:ext cx="3338683" cy="14905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CBF4F69-80DD-4EF4-B332-B63BA614AD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9142" y="3238499"/>
            <a:ext cx="3946647" cy="38185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851C8C-4165-4ED6-A7D3-A2EEEC82FB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799" y="3607823"/>
            <a:ext cx="3996219" cy="38185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8E4DD7C-DBCA-4246-A7E8-E9E3E89C15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9572" y="3238499"/>
            <a:ext cx="4166569" cy="455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22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84775" y="4476213"/>
                <a:ext cx="4656453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99520" y="4842300"/>
                <a:ext cx="942698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29113" y="2590037"/>
            <a:ext cx="4098376" cy="4098376"/>
            <a:chOff x="2529113" y="2590037"/>
            <a:chExt cx="4098376" cy="40983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9113" y="2590037"/>
              <a:ext cx="4098376" cy="40983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3272" y="3844260"/>
            <a:ext cx="2275840" cy="6645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0046" y="4610303"/>
            <a:ext cx="2598815" cy="11260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53100" y="3646285"/>
            <a:ext cx="450402" cy="93296"/>
            <a:chOff x="4353100" y="3646285"/>
            <a:chExt cx="450402" cy="932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3100" y="3646285"/>
              <a:ext cx="450402" cy="932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35375" y="2590037"/>
            <a:ext cx="4098376" cy="4098376"/>
            <a:chOff x="7335375" y="2590037"/>
            <a:chExt cx="4098376" cy="40983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5375" y="2590037"/>
              <a:ext cx="4098376" cy="40983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12725" y="3844260"/>
            <a:ext cx="1882683" cy="6386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6303" y="4709627"/>
            <a:ext cx="2578521" cy="7945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59363" y="3646285"/>
            <a:ext cx="450402" cy="93296"/>
            <a:chOff x="9159363" y="3646285"/>
            <a:chExt cx="450402" cy="932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9363" y="3646285"/>
              <a:ext cx="450402" cy="932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3116" y="2590037"/>
            <a:ext cx="4098376" cy="4098376"/>
            <a:chOff x="12123116" y="2590037"/>
            <a:chExt cx="4098376" cy="40983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23116" y="2590037"/>
              <a:ext cx="4098376" cy="409837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35146" y="3861204"/>
            <a:ext cx="2437663" cy="6386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73989" y="4709627"/>
            <a:ext cx="2866400" cy="11260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947103" y="3646285"/>
            <a:ext cx="450402" cy="93296"/>
            <a:chOff x="13947103" y="3646285"/>
            <a:chExt cx="450402" cy="932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47103" y="3646285"/>
              <a:ext cx="450402" cy="9329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6203" y="8214035"/>
            <a:ext cx="15328709" cy="13713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026" name="Picture 2" descr="Logos and Trademark Usage · WakaTim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137" y="2089752"/>
            <a:ext cx="1212851" cy="145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dalinaeleonorag (Gheorghe Madalina Eleonora) · GitHub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146061"/>
            <a:ext cx="1523746" cy="137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Fit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00" y="2089752"/>
            <a:ext cx="1942293" cy="143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8547" y="-116291"/>
            <a:ext cx="18475269" cy="4117251"/>
            <a:chOff x="-68547" y="-116291"/>
            <a:chExt cx="18475269" cy="4117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8547" y="-116291"/>
              <a:ext cx="18475269" cy="41172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14216" y="5006899"/>
            <a:ext cx="6141385" cy="1023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31707" y="5142857"/>
            <a:ext cx="7480862" cy="539785"/>
            <a:chOff x="9231707" y="5142857"/>
            <a:chExt cx="7480862" cy="5397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1656" y="5092806"/>
              <a:ext cx="593763" cy="60061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8031" y="5102434"/>
              <a:ext cx="1365453" cy="5148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07873" y="5870611"/>
            <a:ext cx="7480862" cy="539789"/>
            <a:chOff x="9207873" y="5870611"/>
            <a:chExt cx="7480862" cy="5397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7822" y="5820560"/>
              <a:ext cx="657161" cy="60061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34197" y="5830193"/>
              <a:ext cx="1357444" cy="5148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19790" y="6574530"/>
            <a:ext cx="7480862" cy="539782"/>
            <a:chOff x="9219790" y="6574530"/>
            <a:chExt cx="7480862" cy="5397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69739" y="6524480"/>
              <a:ext cx="659163" cy="60061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46114" y="6534105"/>
              <a:ext cx="1350580" cy="5148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07829" y="8046800"/>
            <a:ext cx="7480951" cy="569627"/>
            <a:chOff x="9207829" y="8046800"/>
            <a:chExt cx="7480951" cy="5696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57778" y="7996749"/>
              <a:ext cx="660497" cy="60061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34242" y="8006385"/>
              <a:ext cx="1367169" cy="5148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19746" y="8786475"/>
            <a:ext cx="7480906" cy="539780"/>
            <a:chOff x="9219746" y="8786475"/>
            <a:chExt cx="7480906" cy="5397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69695" y="8736424"/>
              <a:ext cx="659830" cy="60061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46114" y="8746048"/>
              <a:ext cx="1362020" cy="51480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07829" y="7316348"/>
            <a:ext cx="7480906" cy="539782"/>
            <a:chOff x="9207829" y="7316348"/>
            <a:chExt cx="7480906" cy="5397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57778" y="7266297"/>
              <a:ext cx="660831" cy="60061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34197" y="7275923"/>
              <a:ext cx="1365453" cy="5148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8532" y="4379255"/>
            <a:ext cx="8580264" cy="3380104"/>
            <a:chOff x="988532" y="4379255"/>
            <a:chExt cx="8580264" cy="33801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532" y="4379255"/>
              <a:ext cx="8580264" cy="338010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41906" y="4240458"/>
            <a:ext cx="2335694" cy="32684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61743" y="4379255"/>
            <a:ext cx="3558004" cy="3380104"/>
            <a:chOff x="8561743" y="4379255"/>
            <a:chExt cx="3558004" cy="33801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61743" y="4379255"/>
              <a:ext cx="3558004" cy="338010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7225" y="1257300"/>
            <a:ext cx="3899367" cy="15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11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01614" y="3059407"/>
            <a:ext cx="9649647" cy="6091340"/>
            <a:chOff x="1501614" y="3059407"/>
            <a:chExt cx="9649647" cy="60913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1614" y="3059407"/>
              <a:ext cx="9649647" cy="609134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67620" y="4240458"/>
            <a:ext cx="2471994" cy="28265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7225" y="1257300"/>
            <a:ext cx="5300350" cy="14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46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5777" y="3415112"/>
            <a:ext cx="10444033" cy="5192176"/>
            <a:chOff x="1555777" y="3415112"/>
            <a:chExt cx="10444033" cy="51921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5777" y="3415112"/>
              <a:ext cx="10444033" cy="519217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67626" y="4240462"/>
            <a:ext cx="2514858" cy="37103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7225" y="1257300"/>
            <a:ext cx="5062859" cy="15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15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ject 2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7225" y="1257300"/>
            <a:ext cx="7386928" cy="1496865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30308" y="4195696"/>
            <a:ext cx="5471355" cy="8228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53169" y="4852820"/>
            <a:ext cx="3663401" cy="5615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30268" y="5960167"/>
            <a:ext cx="9114917" cy="82283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53169" y="6617296"/>
            <a:ext cx="4715548" cy="5615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34520" y="4400861"/>
            <a:ext cx="860463" cy="774077"/>
            <a:chOff x="7834520" y="4400861"/>
            <a:chExt cx="860463" cy="7740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34520" y="4400861"/>
              <a:ext cx="860463" cy="7740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4520" y="6071783"/>
            <a:ext cx="860463" cy="774077"/>
            <a:chOff x="7834520" y="6071783"/>
            <a:chExt cx="860463" cy="7740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34520" y="6071783"/>
              <a:ext cx="860463" cy="7740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7346" y="2663054"/>
            <a:ext cx="6782089" cy="6817459"/>
            <a:chOff x="717346" y="2663054"/>
            <a:chExt cx="6782089" cy="68174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346" y="2663054"/>
              <a:ext cx="6782089" cy="681745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592594"/>
            <a:ext cx="9872227" cy="4862072"/>
            <a:chOff x="0" y="3592594"/>
            <a:chExt cx="9872227" cy="4862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592594"/>
              <a:ext cx="9872227" cy="4862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79049" y="4225752"/>
            <a:ext cx="7192989" cy="8422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9049" y="4864448"/>
            <a:ext cx="2366874" cy="561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75375" y="4256227"/>
            <a:ext cx="860463" cy="774077"/>
            <a:chOff x="9775375" y="4256227"/>
            <a:chExt cx="860463" cy="7740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5375" y="4256227"/>
              <a:ext cx="860463" cy="77407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79095" y="5896679"/>
            <a:ext cx="7491035" cy="8228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59049" y="6535363"/>
            <a:ext cx="3654918" cy="5615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75375" y="5927149"/>
            <a:ext cx="860463" cy="774077"/>
            <a:chOff x="9775375" y="5927149"/>
            <a:chExt cx="860463" cy="7740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5375" y="5927149"/>
              <a:ext cx="860463" cy="7740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7225" y="1451586"/>
            <a:ext cx="7246763" cy="130729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ject 2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9549" y="1257300"/>
            <a:ext cx="6344725" cy="1496865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47261" y="4527423"/>
            <a:ext cx="6878479" cy="8228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27260" y="5166117"/>
            <a:ext cx="5153751" cy="548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43583" y="4557896"/>
            <a:ext cx="860463" cy="774077"/>
            <a:chOff x="8443583" y="4557896"/>
            <a:chExt cx="860463" cy="77407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3583" y="4557896"/>
              <a:ext cx="860463" cy="7740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47299" y="6198347"/>
            <a:ext cx="4781009" cy="82283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27298" y="6837032"/>
            <a:ext cx="3654258" cy="548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43583" y="6228819"/>
            <a:ext cx="860463" cy="774077"/>
            <a:chOff x="8443583" y="6228819"/>
            <a:chExt cx="860463" cy="7740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3583" y="6228819"/>
              <a:ext cx="860463" cy="7740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4906" y="2772749"/>
            <a:ext cx="6931264" cy="6705998"/>
            <a:chOff x="784906" y="2772749"/>
            <a:chExt cx="6931264" cy="67059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4906" y="2772749"/>
              <a:ext cx="6931264" cy="670599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63407" y="2810168"/>
            <a:ext cx="13558901" cy="6321838"/>
            <a:chOff x="2363407" y="2810168"/>
            <a:chExt cx="13558901" cy="63218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3407" y="2810168"/>
              <a:ext cx="13558901" cy="63218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7225" y="1257300"/>
            <a:ext cx="4260320" cy="14968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84775" y="4476213"/>
                <a:ext cx="4661786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99520" y="4842300"/>
                <a:ext cx="954205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4407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85536" y="4814200"/>
            <a:ext cx="3912584" cy="3841210"/>
            <a:chOff x="12985536" y="4814200"/>
            <a:chExt cx="3912584" cy="38412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85536" y="4814200"/>
              <a:ext cx="3912584" cy="38412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5892" y="1353797"/>
            <a:ext cx="10380396" cy="8498949"/>
            <a:chOff x="1385892" y="1353797"/>
            <a:chExt cx="10380396" cy="84989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5892" y="1353797"/>
              <a:ext cx="10380396" cy="84989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89205" y="5956277"/>
            <a:ext cx="1990036" cy="1118437"/>
            <a:chOff x="11189205" y="5956277"/>
            <a:chExt cx="1990036" cy="11184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89205" y="5956277"/>
              <a:ext cx="1990036" cy="1118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6155" y="1681021"/>
            <a:ext cx="941800" cy="1562712"/>
            <a:chOff x="7386155" y="1681021"/>
            <a:chExt cx="941800" cy="15627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6155" y="1681021"/>
              <a:ext cx="941800" cy="156271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80297" y="1244859"/>
            <a:ext cx="7042212" cy="149057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84775" y="4476213"/>
                <a:ext cx="4661786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99520" y="4842300"/>
                <a:ext cx="951009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5" y="4609538"/>
            <a:ext cx="5590784" cy="1066638"/>
            <a:chOff x="6347465" y="4609538"/>
            <a:chExt cx="5590784" cy="10666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5" y="4609538"/>
              <a:ext cx="5590784" cy="1066638"/>
              <a:chOff x="6347465" y="4609538"/>
              <a:chExt cx="5590784" cy="106663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84772" y="4476209"/>
                <a:ext cx="4656453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99518" y="4842303"/>
                <a:ext cx="993842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28907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0750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600198" y="1386897"/>
            <a:ext cx="27486110" cy="96525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7225" y="1451583"/>
            <a:ext cx="4049701" cy="14968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47B752-AFC7-4B2B-B39D-B9F58D193BF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4152900"/>
            <a:ext cx="14478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33048" y="1387008"/>
            <a:ext cx="6542136" cy="6542136"/>
            <a:chOff x="5833048" y="1387008"/>
            <a:chExt cx="6542136" cy="6542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3048" y="1387008"/>
              <a:ext cx="6542136" cy="6542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69894" y="8594419"/>
            <a:ext cx="7972082" cy="10971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5578" y="2174900"/>
            <a:ext cx="18079283" cy="75458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52729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53365" y="3768496"/>
            <a:ext cx="13895207" cy="5731773"/>
            <a:chOff x="2253365" y="3768496"/>
            <a:chExt cx="13895207" cy="57317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53365" y="3768496"/>
              <a:ext cx="13895207" cy="57317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30105" y="1852487"/>
            <a:ext cx="1983048" cy="1916009"/>
            <a:chOff x="8930105" y="1852487"/>
            <a:chExt cx="1983048" cy="19160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30105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40759" y="1852487"/>
            <a:ext cx="1983048" cy="1916009"/>
            <a:chOff x="6540759" y="1852487"/>
            <a:chExt cx="1983048" cy="19160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0759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33008" y="1852487"/>
            <a:ext cx="1983048" cy="1916009"/>
            <a:chOff x="11533008" y="1852487"/>
            <a:chExt cx="1983048" cy="19160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33008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94269" y="1852487"/>
            <a:ext cx="1983048" cy="1916009"/>
            <a:chOff x="4194269" y="1852487"/>
            <a:chExt cx="1983048" cy="19160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4269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68672" y="1852487"/>
            <a:ext cx="1983048" cy="1916009"/>
            <a:chOff x="14068672" y="1852487"/>
            <a:chExt cx="1983048" cy="19160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68672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421" y="1220011"/>
            <a:ext cx="2474416" cy="149057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7943" y="4609543"/>
            <a:ext cx="5590785" cy="1079681"/>
            <a:chOff x="6537943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607042" y="4676612"/>
              <a:ext cx="932490" cy="885292"/>
              <a:chOff x="6607042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07042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537943" y="4609543"/>
              <a:ext cx="5590785" cy="1079681"/>
              <a:chOff x="6537943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75251" y="4476213"/>
                <a:ext cx="4670675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89996" y="4842300"/>
                <a:ext cx="954205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132957" y="4533900"/>
            <a:ext cx="60198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처음에는 모니터를 똑바로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쳐다보다가도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점차 고개가 숙여지면서 목이 길어집니다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이렇게 머리가 앞으로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또 아래로 향하는 자세가 계속되면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목과 어깨의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근육뿐만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아니라 척추에도 무리가 생겨 통증이 발생합니다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그리고 허리가 구부러지고 눈은 위로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치켜뜬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상태가 됩니다</a:t>
            </a:r>
            <a:r>
              <a:rPr lang="en-US" altLang="ko-KR" sz="1100" dirty="0" smtClean="0">
                <a:solidFill>
                  <a:srgbClr val="202124"/>
                </a:solidFill>
                <a:latin typeface="Apple SD Gothic Neo"/>
              </a:rPr>
              <a:t>.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처음에는 모니터를 똑바로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쳐다보다가도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점차 고개가 숙여지면서 목이 길어집니다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이렇게 머리가 앞으로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또 아래로 향하는 자세가 계속되면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목과 어깨의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근육뿐만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아니라 척추에도 무리가 생겨 통증이 발생합니다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그리고 허리가 구부러지고 눈은 위로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치켜뜬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상태가 됩니다</a:t>
            </a:r>
            <a:r>
              <a:rPr lang="en-US" altLang="ko-KR" sz="1100" dirty="0" smtClean="0">
                <a:solidFill>
                  <a:srgbClr val="202124"/>
                </a:solidFill>
                <a:latin typeface="Apple SD Gothic Neo"/>
              </a:rPr>
              <a:t>.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처음에는 모니터를 똑바로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쳐다보다가도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점차 고개가 숙여지면서 목이 길어집니다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이렇게 머리가 앞으로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또 아래로 향하는 자세가 계속되면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목과 어깨의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근육뿐만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아니라 척추에도 무리가 생겨 통증이 발생합니다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그리고 허리가 구부러지고 눈은 위로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치켜뜬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상태가 됩니다</a:t>
            </a:r>
            <a:r>
              <a:rPr lang="en-US" altLang="ko-KR" sz="1100" dirty="0" smtClean="0">
                <a:solidFill>
                  <a:srgbClr val="202124"/>
                </a:solidFill>
                <a:latin typeface="Apple SD Gothic Neo"/>
              </a:rPr>
              <a:t>.</a:t>
            </a:r>
            <a:endParaRPr lang="ko-KR" altLang="en-US" sz="1100" dirty="0"/>
          </a:p>
          <a:p>
            <a:endParaRPr lang="ko-KR" altLang="en-US" sz="1100" dirty="0"/>
          </a:p>
        </p:txBody>
      </p:sp>
      <p:pic>
        <p:nvPicPr>
          <p:cNvPr id="16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1091" y="1204031"/>
            <a:ext cx="3239909" cy="150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36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1421" y="1220011"/>
            <a:ext cx="6915576" cy="14968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1429" y="3937220"/>
            <a:ext cx="7295238" cy="2411274"/>
            <a:chOff x="2971429" y="3937220"/>
            <a:chExt cx="7295238" cy="24112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71429" y="3937220"/>
              <a:ext cx="7295238" cy="24112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41374" y="3302385"/>
            <a:ext cx="3850145" cy="4505301"/>
            <a:chOff x="10641374" y="3302385"/>
            <a:chExt cx="3850145" cy="45053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41374" y="3302385"/>
              <a:ext cx="3850145" cy="450530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1421" y="1220011"/>
            <a:ext cx="6975865" cy="14937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1429" y="3314086"/>
            <a:ext cx="6171429" cy="3657542"/>
            <a:chOff x="2971429" y="3314086"/>
            <a:chExt cx="6171429" cy="36575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71429" y="3314086"/>
              <a:ext cx="6171429" cy="36575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98766" y="2057143"/>
            <a:ext cx="5147234" cy="6171429"/>
            <a:chOff x="10198766" y="2057143"/>
            <a:chExt cx="5147234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98766" y="2057143"/>
              <a:ext cx="5147234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1421" y="1220011"/>
            <a:ext cx="5646056" cy="14937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02570" y="3470901"/>
            <a:ext cx="7880573" cy="2403575"/>
            <a:chOff x="5202570" y="3470901"/>
            <a:chExt cx="7880573" cy="24035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02570" y="3470901"/>
              <a:ext cx="7880573" cy="24035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50794" y="6014159"/>
            <a:ext cx="1134772" cy="1075047"/>
            <a:chOff x="9650794" y="6014159"/>
            <a:chExt cx="1134772" cy="1075047"/>
          </a:xfrm>
        </p:grpSpPr>
        <p:pic>
          <p:nvPicPr>
            <p:cNvPr id="17" name="Object 16">
              <a:hlinkClick r:id="rId8"/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50794" y="6014159"/>
              <a:ext cx="1134772" cy="107504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42710" y="6243961"/>
            <a:ext cx="1745848" cy="615443"/>
            <a:chOff x="6742710" y="6243961"/>
            <a:chExt cx="1745848" cy="6154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42710" y="6243961"/>
              <a:ext cx="1745848" cy="615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118</Words>
  <Application>Microsoft Office PowerPoint</Application>
  <PresentationFormat>사용자 지정</PresentationFormat>
  <Paragraphs>2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?? ??</vt:lpstr>
      <vt:lpstr>Apple SD Gothic Neo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12</cp:revision>
  <dcterms:created xsi:type="dcterms:W3CDTF">2021-04-22T18:23:51Z</dcterms:created>
  <dcterms:modified xsi:type="dcterms:W3CDTF">2021-04-23T01:57:12Z</dcterms:modified>
</cp:coreProperties>
</file>